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b668fbcc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b668fbcc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b668fbcc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b668fbcc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7b668fbcc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7b668fbcc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b668fbcc5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b668fbcc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b668fbcc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b668fbcc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b668fbcc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b668fbcc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b668fbcc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b668fbcc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b668fbcc5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b668fbcc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3300" y="85725"/>
            <a:ext cx="602244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7" cy="478356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/>
          <p:nvPr/>
        </p:nvSpPr>
        <p:spPr>
          <a:xfrm>
            <a:off x="3554900" y="-11100"/>
            <a:ext cx="2155200" cy="5442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016550" cy="326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8700" y="2248525"/>
            <a:ext cx="5671100" cy="26140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/>
          <p:nvPr/>
        </p:nvSpPr>
        <p:spPr>
          <a:xfrm>
            <a:off x="152400" y="1298400"/>
            <a:ext cx="1685400" cy="5136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/>
        </p:nvSpPr>
        <p:spPr>
          <a:xfrm>
            <a:off x="5365600" y="413500"/>
            <a:ext cx="3174300" cy="1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Right click before placing #2 to cancel buying the tower and the currency will add back to 15$.</a:t>
            </a:r>
            <a:endParaRPr sz="1800"/>
          </a:p>
        </p:txBody>
      </p:sp>
      <p:sp>
        <p:nvSpPr>
          <p:cNvPr id="69" name="Google Shape;69;p15"/>
          <p:cNvSpPr txBox="1"/>
          <p:nvPr/>
        </p:nvSpPr>
        <p:spPr>
          <a:xfrm>
            <a:off x="243875" y="3558325"/>
            <a:ext cx="2893200" cy="11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Can’t buy any tower worth more than your currency.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162995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9920" y="222650"/>
            <a:ext cx="1724836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/>
          <p:nvPr/>
        </p:nvSpPr>
        <p:spPr>
          <a:xfrm>
            <a:off x="449475" y="1755750"/>
            <a:ext cx="1390500" cy="7446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/>
          <p:nvPr/>
        </p:nvSpPr>
        <p:spPr>
          <a:xfrm>
            <a:off x="2582375" y="2863300"/>
            <a:ext cx="1390500" cy="7446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/>
        </p:nvSpPr>
        <p:spPr>
          <a:xfrm>
            <a:off x="4761625" y="800625"/>
            <a:ext cx="3483300" cy="28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Can’t add any tower while in Pausing or Fast Forwarding mode.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3088" y="780725"/>
            <a:ext cx="6937824" cy="4121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0075" y="3734600"/>
            <a:ext cx="1490188" cy="12517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477575" y="126425"/>
            <a:ext cx="6587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 different towers, right click the tower to sell the tower.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If the enemies meet one tower, this tower will be destroyed.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985025" cy="3935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5421800" y="561850"/>
            <a:ext cx="3342900" cy="3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 different types of enemy with different speed.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amount of </a:t>
            </a:r>
            <a:r>
              <a:rPr lang="en" sz="1800"/>
              <a:t>damage when they arrived home is also different. Faster enemy will hurt more.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When there are only 2 enemies left, there will be more enemies appear. And the amount of enemies will become more for each time they appear.</a:t>
            </a:r>
            <a:endParaRPr sz="1800"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6425" y="3778400"/>
            <a:ext cx="1204175" cy="112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163325" cy="32552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/>
          <p:nvPr/>
        </p:nvSpPr>
        <p:spPr>
          <a:xfrm>
            <a:off x="5126375" y="160375"/>
            <a:ext cx="1294800" cy="5070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9125" y="2330277"/>
            <a:ext cx="3614800" cy="265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88613"/>
            <a:ext cx="8701851" cy="3592187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/>
          <p:nvPr/>
        </p:nvSpPr>
        <p:spPr>
          <a:xfrm>
            <a:off x="3386025" y="371000"/>
            <a:ext cx="2079000" cy="5934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 txBox="1"/>
          <p:nvPr/>
        </p:nvSpPr>
        <p:spPr>
          <a:xfrm>
            <a:off x="1429975" y="4312125"/>
            <a:ext cx="48996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Enemies speed faster and only have $10.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450" y="171975"/>
            <a:ext cx="8803152" cy="477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